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5"/>
  </p:notesMasterIdLst>
  <p:sldIdLst>
    <p:sldId id="854" r:id="rId2"/>
    <p:sldId id="867" r:id="rId3"/>
    <p:sldId id="858" r:id="rId4"/>
    <p:sldId id="860" r:id="rId5"/>
    <p:sldId id="863" r:id="rId6"/>
    <p:sldId id="862" r:id="rId7"/>
    <p:sldId id="864" r:id="rId8"/>
    <p:sldId id="865" r:id="rId9"/>
    <p:sldId id="866" r:id="rId10"/>
    <p:sldId id="855" r:id="rId11"/>
    <p:sldId id="856" r:id="rId12"/>
    <p:sldId id="857" r:id="rId13"/>
    <p:sldId id="8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5E0"/>
    <a:srgbClr val="CEEDF2"/>
    <a:srgbClr val="FFFFFF"/>
    <a:srgbClr val="93D8E3"/>
    <a:srgbClr val="2E358E"/>
    <a:srgbClr val="E0F3F3"/>
    <a:srgbClr val="D6D6D6"/>
    <a:srgbClr val="FAD0A5"/>
    <a:srgbClr val="DCEFFD"/>
    <a:srgbClr val="44B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9"/>
    <p:restoredTop sz="94714"/>
  </p:normalViewPr>
  <p:slideViewPr>
    <p:cSldViewPr snapToGrid="0" snapToObjects="1">
      <p:cViewPr varScale="1">
        <p:scale>
          <a:sx n="78" d="100"/>
          <a:sy n="78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BD8F9-4FBA-C646-858F-8655E7D9CB32}" type="datetimeFigureOut">
              <a:rPr lang="en-CA" smtClean="0"/>
              <a:t>2019-10-16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9C95C-7A5E-7B4F-86A2-AB3D862770F7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156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AE2E4-D0D8-4037-BF21-48FEB6BF9DDD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15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63997AB-E757-4A60-AD9B-1CDE0A03C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625"/>
          <a:stretch/>
        </p:blipFill>
        <p:spPr>
          <a:xfrm flipH="1">
            <a:off x="-3" y="0"/>
            <a:ext cx="12192002" cy="68888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212460-98A2-493B-B172-B21DA4C4164F}"/>
              </a:ext>
            </a:extLst>
          </p:cNvPr>
          <p:cNvSpPr/>
          <p:nvPr userDrawn="1"/>
        </p:nvSpPr>
        <p:spPr>
          <a:xfrm>
            <a:off x="-3" y="3906982"/>
            <a:ext cx="6344655" cy="198581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-1" y="873367"/>
            <a:ext cx="6344653" cy="3033615"/>
          </a:xfrm>
          <a:solidFill>
            <a:srgbClr val="FFFFFF">
              <a:alpha val="69804"/>
            </a:srgbClr>
          </a:solidFill>
        </p:spPr>
        <p:txBody>
          <a:bodyPr lIns="504000" tIns="468000" rIns="504000" bIns="28800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500"/>
              </a:spcBef>
              <a:buFontTx/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9" name="Texte-date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140652" y="5184658"/>
            <a:ext cx="3204000" cy="288000"/>
          </a:xfrm>
        </p:spPr>
        <p:txBody>
          <a:bodyPr lIns="504000" rIns="504000" anchor="b">
            <a:noAutofit/>
          </a:bodyPr>
          <a:lstStyle>
            <a:lvl1pPr algn="r">
              <a:spcBef>
                <a:spcPts val="0"/>
              </a:spcBef>
              <a:defRPr sz="1100" b="0" baseline="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Texte-NomPresentateur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-3" y="4045446"/>
            <a:ext cx="6344654" cy="684213"/>
          </a:xfrm>
        </p:spPr>
        <p:txBody>
          <a:bodyPr lIns="504000" rIns="504000" anchor="b">
            <a:noAutofit/>
          </a:bodyPr>
          <a:lstStyle>
            <a:lvl1pPr algn="r">
              <a:spcBef>
                <a:spcPts val="0"/>
              </a:spcBef>
              <a:defRPr sz="1600" b="1" baseline="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Prénom Nom du présentateur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E964103-D4F1-468B-A81A-187C31DFDD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933" y="4298914"/>
            <a:ext cx="3188677" cy="17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17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356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bandeau-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F91051D-395D-463D-B46A-51160296F0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1279" r="712"/>
          <a:stretch/>
        </p:blipFill>
        <p:spPr>
          <a:xfrm>
            <a:off x="-1" y="4956902"/>
            <a:ext cx="12192001" cy="1901098"/>
          </a:xfrm>
          <a:prstGeom prst="rect">
            <a:avLst/>
          </a:prstGeom>
        </p:spPr>
      </p:pic>
      <p:pic>
        <p:nvPicPr>
          <p:cNvPr id="10" name="Logo-UdeM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D23F-899D-4749-BE58-ABC0A27C7434}" type="datetime1">
              <a:rPr lang="fr-CA" smtClean="0"/>
              <a:t>2019-10-16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Insérer le texte du pied de page à cet endroit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0E467AE-A449-49AB-B329-69329F3B24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3877" y="6052475"/>
            <a:ext cx="1767467" cy="9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bandeau-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DA6F81B-9F1C-4398-8C31-A44E59BFB9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279" r="712"/>
          <a:stretch/>
        </p:blipFill>
        <p:spPr>
          <a:xfrm>
            <a:off x="-1" y="4956902"/>
            <a:ext cx="12192001" cy="1901098"/>
          </a:xfrm>
          <a:prstGeom prst="rect">
            <a:avLst/>
          </a:prstGeom>
        </p:spPr>
      </p:pic>
      <p:pic>
        <p:nvPicPr>
          <p:cNvPr id="11" name="Logo-UdeM-bleu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7DD80-C6AA-47D3-94B0-73A2FB511778}" type="datetime1">
              <a:rPr lang="fr-CA" smtClean="0"/>
              <a:t>2019-10-16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D176DF5-9446-48FA-B1E4-C02757B1A0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3877" y="6052475"/>
            <a:ext cx="1767467" cy="9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logoUd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5A379-5DA7-4854-A37B-6A3E2889E908}" type="datetime1">
              <a:rPr lang="fr-CA" smtClean="0"/>
              <a:t>2019-10-16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9BD3B3A-07FC-4477-A255-3BABB972F6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3877" y="6052475"/>
            <a:ext cx="1767467" cy="9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5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D77E16-98E7-48CD-85FF-783E83F754AC}" type="datetime1">
              <a:rPr lang="fr-CA" smtClean="0"/>
              <a:t>2019-10-16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7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claire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rgbClr val="CE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-UdeM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pic>
        <p:nvPicPr>
          <p:cNvPr id="2" name="logoUdeM-droit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343275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tx2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43275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33A191-7A86-45DB-A5A5-3DE6540163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56" y="6052475"/>
            <a:ext cx="1767467" cy="9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foncé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rgbClr val="A0A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pic>
        <p:nvPicPr>
          <p:cNvPr id="12" name="logoUdeM-droit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918" y="6033367"/>
            <a:ext cx="2939082" cy="822432"/>
          </a:xfrm>
          <a:prstGeom prst="rect">
            <a:avLst/>
          </a:prstGeom>
        </p:spPr>
      </p:pic>
      <p:sp>
        <p:nvSpPr>
          <p:cNvPr id="7" name="Espace réservé du numéro de diapositive 6" hidden="1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graphique 10"/>
          <p:cNvSpPr>
            <a:spLocks noGrp="1"/>
          </p:cNvSpPr>
          <p:nvPr userDrawn="1"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Contenu"/>
          <p:cNvSpPr>
            <a:spLocks noGrp="1"/>
          </p:cNvSpPr>
          <p:nvPr userDrawn="1">
            <p:ph idx="1"/>
          </p:nvPr>
        </p:nvSpPr>
        <p:spPr>
          <a:xfrm>
            <a:off x="343275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Clr>
                <a:schemeClr val="tx2"/>
              </a:buClr>
              <a:buSzPct val="125000"/>
              <a:defRPr sz="16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 userDrawn="1">
            <p:ph type="title"/>
          </p:nvPr>
        </p:nvSpPr>
        <p:spPr>
          <a:xfrm>
            <a:off x="343275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2D0DE12-9A30-4DF4-BF7F-B207FD8482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56" y="6052475"/>
            <a:ext cx="1767467" cy="9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  <a:endParaRPr lang="en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652BF01-4B1E-4C83-ABD9-3481D11B7C33}" type="datetime1">
              <a:rPr lang="fr-CA" smtClean="0"/>
              <a:t>2019-10-16</a:t>
            </a:fld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C038E8-8C7B-4707-B406-A883EBB01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3877" y="6052475"/>
            <a:ext cx="1767467" cy="9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63997AB-E757-4A60-AD9B-1CDE0A03C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25"/>
          <a:stretch/>
        </p:blipFill>
        <p:spPr>
          <a:xfrm flipH="1">
            <a:off x="-1" y="0"/>
            <a:ext cx="12191999" cy="688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2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17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35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3F5ECE-0450-4F4A-A807-66F1C5A94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Rectangle-bleu"/>
          <p:cNvSpPr/>
          <p:nvPr userDrawn="1"/>
        </p:nvSpPr>
        <p:spPr>
          <a:xfrm>
            <a:off x="7005692" y="2008800"/>
            <a:ext cx="4321070" cy="2840400"/>
          </a:xfrm>
          <a:prstGeom prst="rect">
            <a:avLst/>
          </a:prstGeom>
          <a:solidFill>
            <a:srgbClr val="93D8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FBFF688-78C4-4DFC-884C-CB3742C76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997" y="2286095"/>
            <a:ext cx="4114460" cy="22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1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3F5ECE-0450-4F4A-A807-66F1C5A94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bleu - Titre et sous-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76793" y="3476269"/>
            <a:ext cx="7559207" cy="2552759"/>
          </a:xfrm>
        </p:spPr>
        <p:txBody>
          <a:bodyPr lIns="90000"/>
          <a:lstStyle>
            <a:lvl1pPr marL="0" indent="0">
              <a:lnSpc>
                <a:spcPct val="100000"/>
              </a:lnSpc>
              <a:buNone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>
              <a:lnSpc>
                <a:spcPct val="100000"/>
              </a:lnSpc>
              <a:buFont typeface="Symbol" panose="05050102010706020507" pitchFamily="18" charset="2"/>
              <a:buChar char="-"/>
              <a:defRPr lang="fr-FR" sz="18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438865"/>
            <a:ext cx="7560000" cy="1842517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72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5BB877-8F09-4154-BC0A-F6F6D6EBF1B8}" type="datetime1">
              <a:rPr lang="fr-CA" smtClean="0"/>
              <a:pPr/>
              <a:t>2019-10-16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B370A59-9A9E-479D-A3D2-29F1252D17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3877" y="6052475"/>
            <a:ext cx="1767467" cy="98192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D0150C7-04D4-43A2-9EBE-6C9DC01B50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l="1279" r="712"/>
          <a:stretch/>
        </p:blipFill>
        <p:spPr>
          <a:xfrm>
            <a:off x="-1" y="1365802"/>
            <a:ext cx="12192001" cy="190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- bleu - Titre et sous-titre">
    <p:bg>
      <p:bgPr>
        <a:solidFill>
          <a:schemeClr val="tx2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76793" y="3476269"/>
            <a:ext cx="7559207" cy="2552759"/>
          </a:xfrm>
        </p:spPr>
        <p:txBody>
          <a:bodyPr lIns="90000"/>
          <a:lstStyle>
            <a:lvl1pPr marL="0" indent="0">
              <a:lnSpc>
                <a:spcPct val="100000"/>
              </a:lnSpc>
              <a:buNone/>
              <a:defRPr lang="fr-FR" sz="24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20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>
              <a:lnSpc>
                <a:spcPct val="100000"/>
              </a:lnSpc>
              <a:buFont typeface="Symbol" panose="05050102010706020507" pitchFamily="18" charset="2"/>
              <a:buChar char="-"/>
              <a:defRPr lang="fr-FR" sz="18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438865"/>
            <a:ext cx="7560000" cy="1842517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7200" cap="none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5BB877-8F09-4154-BC0A-F6F6D6EBF1B8}" type="datetime1">
              <a:rPr lang="fr-CA" smtClean="0"/>
              <a:pPr/>
              <a:t>2019-10-16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5B234CB-E16A-4139-A4CA-F94F3D30A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840" y="6149457"/>
            <a:ext cx="1435450" cy="6229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601925C-CCFF-476C-AFEE-58462BA871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l="1279" r="712"/>
          <a:stretch/>
        </p:blipFill>
        <p:spPr>
          <a:xfrm>
            <a:off x="-1" y="1365802"/>
            <a:ext cx="12192001" cy="190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6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gris - Titre et sous-titre">
    <p:bg>
      <p:bgPr>
        <a:solidFill>
          <a:schemeClr val="tx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68AD992-AA10-477D-B07A-17B7AA212F3C}" type="datetime1">
              <a:rPr lang="fr-CA" smtClean="0"/>
              <a:pPr/>
              <a:t>2019-10-16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A1228DC1-91C1-4010-A5D3-06914CFF8A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793" y="3476269"/>
            <a:ext cx="7559207" cy="2552759"/>
          </a:xfrm>
        </p:spPr>
        <p:txBody>
          <a:bodyPr lIns="90000"/>
          <a:lstStyle>
            <a:lvl1pPr marL="0" indent="0">
              <a:lnSpc>
                <a:spcPct val="100000"/>
              </a:lnSpc>
              <a:buNone/>
              <a:defRPr lang="fr-FR" sz="24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20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>
              <a:lnSpc>
                <a:spcPct val="100000"/>
              </a:lnSpc>
              <a:buFont typeface="Symbol" panose="05050102010706020507" pitchFamily="18" charset="2"/>
              <a:buChar char="-"/>
              <a:defRPr lang="fr-FR" sz="18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Titre 7">
            <a:extLst>
              <a:ext uri="{FF2B5EF4-FFF2-40B4-BE49-F238E27FC236}">
                <a16:creationId xmlns:a16="http://schemas.microsoft.com/office/drawing/2014/main" id="{DA70E9DE-C5BC-4D63-BA30-7F0E647C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38865"/>
            <a:ext cx="7560000" cy="1842517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720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07E7F11-2B59-416D-88C5-E0D57F6C60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840" y="6149457"/>
            <a:ext cx="1435450" cy="6229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0FD1034-5F93-4349-8194-D77C4A16B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l="1279" r="712"/>
          <a:stretch/>
        </p:blipFill>
        <p:spPr>
          <a:xfrm>
            <a:off x="-1" y="1365802"/>
            <a:ext cx="12192001" cy="190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gris - Titre et image">
    <p:bg>
      <p:bgPr>
        <a:solidFill>
          <a:schemeClr val="tx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BCC8205-5F99-46E9-A7D9-FC9D9E7BD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80"/>
          <a:stretch/>
        </p:blipFill>
        <p:spPr>
          <a:xfrm>
            <a:off x="459640" y="3076575"/>
            <a:ext cx="6240365" cy="3781425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439200"/>
            <a:ext cx="6124005" cy="2386800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>
              <a:defRPr sz="600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C08C05-B790-43C2-B34F-BB162C789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840" y="6149457"/>
            <a:ext cx="1435450" cy="62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1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CA" dirty="0"/>
              <a:t>Cliquez sur l’icône pour insérer une image pleine page</a:t>
            </a:r>
          </a:p>
        </p:txBody>
      </p:sp>
    </p:spTree>
    <p:extLst>
      <p:ext uri="{BB962C8B-B14F-4D97-AF65-F5344CB8AC3E}">
        <p14:creationId xmlns:p14="http://schemas.microsoft.com/office/powerpoint/2010/main" val="510215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150240" y="6453939"/>
            <a:ext cx="306000" cy="306000"/>
          </a:xfrm>
          <a:prstGeom prst="rect">
            <a:avLst/>
          </a:prstGeom>
          <a:solidFill>
            <a:schemeClr val="accent5"/>
          </a:solidFill>
        </p:spPr>
        <p:txBody>
          <a:bodyPr lIns="0" rIns="0" anchor="ctr">
            <a:normAutofit/>
          </a:bodyPr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698400" y="6453939"/>
            <a:ext cx="7127291" cy="306000"/>
          </a:xfrm>
          <a:prstGeom prst="rect">
            <a:avLst/>
          </a:prstGeom>
        </p:spPr>
        <p:txBody>
          <a:bodyPr lIns="0" tIns="0" bIns="0" anchor="ctr"/>
          <a:lstStyle>
            <a:lvl1pPr algn="l">
              <a:defRPr sz="1000" cap="none" baseline="0">
                <a:solidFill>
                  <a:schemeClr val="accent5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7885089" y="6453939"/>
            <a:ext cx="1080000" cy="306000"/>
          </a:xfrm>
          <a:prstGeom prst="rect">
            <a:avLst/>
          </a:prstGeom>
        </p:spPr>
        <p:txBody>
          <a:bodyPr tIns="0" bIns="0" anchor="ctr"/>
          <a:lstStyle>
            <a:lvl1pPr algn="r">
              <a:defRPr sz="1000">
                <a:solidFill>
                  <a:schemeClr val="accent5"/>
                </a:solidFill>
              </a:defRPr>
            </a:lvl1pPr>
          </a:lstStyle>
          <a:p>
            <a:fld id="{3652BF01-4B1E-4C83-ABD9-3481D11B7C33}" type="datetime1">
              <a:rPr lang="fr-CA" smtClean="0"/>
              <a:pPr/>
              <a:t>2019-10-16</a:t>
            </a:fld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327" y="1825625"/>
            <a:ext cx="10999052" cy="398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>
            <p:ph type="title"/>
          </p:nvPr>
        </p:nvSpPr>
        <p:spPr>
          <a:xfrm>
            <a:off x="575327" y="1"/>
            <a:ext cx="10999052" cy="1610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5640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0" r:id="rId2"/>
    <p:sldLayoutId id="2147483664" r:id="rId3"/>
    <p:sldLayoutId id="2147483691" r:id="rId4"/>
    <p:sldLayoutId id="2147483665" r:id="rId5"/>
    <p:sldLayoutId id="2147483692" r:id="rId6"/>
    <p:sldLayoutId id="2147483666" r:id="rId7"/>
    <p:sldLayoutId id="2147483667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cap="none" baseline="0">
          <a:solidFill>
            <a:srgbClr val="2E358E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200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93D8E3"/>
        </a:buClr>
        <a:buSzPct val="13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684000" indent="-363600" algn="l" defTabSz="914400" rtl="0" eaLnBrk="1" latinLnBrk="0" hangingPunct="1">
        <a:lnSpc>
          <a:spcPct val="130000"/>
        </a:lnSpc>
        <a:spcBef>
          <a:spcPts val="500"/>
        </a:spcBef>
        <a:buClr>
          <a:srgbClr val="2E358E"/>
        </a:buClr>
        <a:buSzPct val="110000"/>
        <a:buFont typeface="+mj-lt"/>
        <a:buAutoNum type="arabicPeriod"/>
        <a:defRPr lang="fr-FR" sz="2200" kern="1200" dirty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CA" sz="4400" dirty="0">
                <a:solidFill>
                  <a:schemeClr val="accent5"/>
                </a:solidFill>
              </a:rPr>
              <a:t>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6408DA-CC45-4FDF-B835-B1A49415D0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F669A7D-4A08-4595-93AD-9E098D7A26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030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05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41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2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61E1336C-2854-42C9-ADD5-09A1E643BB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0040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716D916-5FA0-45E2-A872-5D9A9486E5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11E0F50-29C0-48C1-9B3D-11D9E1E5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589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8E5794-3ECA-4644-9C02-8F51B34CF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EB169B-B34E-45D2-A930-D5B4D9F3E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55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87CC2-7B0B-4142-93EB-56A4A9BF1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315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graphique 1">
            <a:extLst>
              <a:ext uri="{FF2B5EF4-FFF2-40B4-BE49-F238E27FC236}">
                <a16:creationId xmlns:a16="http://schemas.microsoft.com/office/drawing/2014/main" id="{66997849-40A5-4733-A3E0-16C8B23788A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A13BA7-D7A3-42AE-847E-9E17C6455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40FDB7C-176D-4EEB-8424-49BF2EB4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107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graphique 1">
            <a:extLst>
              <a:ext uri="{FF2B5EF4-FFF2-40B4-BE49-F238E27FC236}">
                <a16:creationId xmlns:a16="http://schemas.microsoft.com/office/drawing/2014/main" id="{ED3B31B7-42BC-4906-ACC9-4F3B356A81A7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0E935-C6F7-4C6D-A5B5-2CCEE5DCB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3F26739-5620-42AD-9144-5530D755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69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AA787681-9088-48D4-9147-FB339344BB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2336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84BE0-AA3F-4194-AB5B-0A90AE9549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9AC27E-EE94-4A23-B2C2-2A1AF3B27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57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A1AE9E-9555-4193-96C6-50E18424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07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hème Office">
  <a:themeElements>
    <a:clrScheme name="Op+lait">
      <a:dk1>
        <a:srgbClr val="504C4C"/>
      </a:dk1>
      <a:lt1>
        <a:srgbClr val="FFFFFF"/>
      </a:lt1>
      <a:dk2>
        <a:srgbClr val="2E358E"/>
      </a:dk2>
      <a:lt2>
        <a:srgbClr val="93D8E3"/>
      </a:lt2>
      <a:accent1>
        <a:srgbClr val="959491"/>
      </a:accent1>
      <a:accent2>
        <a:srgbClr val="FF9999"/>
      </a:accent2>
      <a:accent3>
        <a:srgbClr val="FFFFFF"/>
      </a:accent3>
      <a:accent4>
        <a:srgbClr val="959491"/>
      </a:accent4>
      <a:accent5>
        <a:srgbClr val="2E358E"/>
      </a:accent5>
      <a:accent6>
        <a:srgbClr val="93D8E3"/>
      </a:accent6>
      <a:hlink>
        <a:srgbClr val="504C4C"/>
      </a:hlink>
      <a:folHlink>
        <a:srgbClr val="FF9999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3438</TotalTime>
  <Words>2</Words>
  <Application>Microsoft Office PowerPoint</Application>
  <PresentationFormat>Grand écran</PresentationFormat>
  <Paragraphs>2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Symbol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Aida Minguez</cp:lastModifiedBy>
  <cp:revision>120</cp:revision>
  <dcterms:created xsi:type="dcterms:W3CDTF">2019-01-12T12:22:35Z</dcterms:created>
  <dcterms:modified xsi:type="dcterms:W3CDTF">2019-10-16T15:18:19Z</dcterms:modified>
</cp:coreProperties>
</file>