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C5C6"/>
    <a:srgbClr val="494A4B"/>
    <a:srgbClr val="93D8E3"/>
    <a:srgbClr val="491F20"/>
    <a:srgbClr val="2E35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0D199F-404D-4311-8268-CD2609BC5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5D963E-92D9-47D3-A5F0-604148689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1CD4F5-6B70-4840-88E1-3FB74D59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7A0AF3-D49A-4063-8D94-0FC73F9CE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6AFBA9-43E1-4C5F-A981-695B2FCC5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747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C2416-37B3-4561-B69E-433544A6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37A3FC-7531-4EBA-B4F9-6246F6DE1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8587E8-0B8E-4590-B2A5-FA547F507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EC55C2-D273-4CDC-A8DB-022F9C39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4F2431-E09B-44E5-B82B-871165B5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964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B5EAAE-63F5-4FE3-A41B-931109047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0804A5-9E9E-4B97-81A4-69A3017F0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44E17D-1E63-473C-B9ED-1995D6785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FD9694-D1D2-4FFC-B2AB-8BC803CC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12DF40-408C-451F-8CA1-0A7A84D96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854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79F9F3-B6D6-4CA3-95D9-141F1CC3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CBBF62-D965-4A98-B3F2-EE090AA90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CB7988-1517-4BF1-A719-BBB75FAF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18A098-AB06-4FBC-BBF2-4C04D89C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463A70-6DCE-4546-9227-7EC3CC57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755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8C1B27-E25E-469B-8549-2662018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4DEDD8-69D7-4DFC-9BFF-D3989D2EB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A659C0-F2EF-47C2-9600-93F6EC11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6E97A0-66AC-4844-AF02-A15974964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EC54DF-4B36-4280-AE25-DB4E53D6B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38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ACA7E3-BBD5-4F2A-A162-2441255F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43A0EB-B439-471C-8584-FCA3ECDFA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482D40-817E-4FF5-B669-9D1CE3A5F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B43230-9418-4502-B276-8B9FB454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33F4A5-C5B4-4F57-B393-38CCC470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1157A0-5F2E-40AA-9058-044C90DB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287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D78F2C-7C75-40DD-9476-401AA18C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425350-FC90-40CA-AF44-C77F9203F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246359-C4A4-488D-80BB-BB14EDEC0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66AAC6-CA4C-4950-96F5-BDEFB422C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564E0A1-7C2F-42F5-8863-88FAEBBE6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FA652D-F3B3-4823-B287-94D68B6E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899F51-5320-4071-BD99-702AFBC28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E17611-FF74-43D2-AAC0-D42F0CEC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105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212560-DABA-4919-8E87-9079E0983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BDD95EF-8C9C-419F-9873-96B5595F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EDF941-ED32-4431-80D5-10CCAF40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7B8D4F-ED42-49E0-A417-9D9BDA8A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467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283E395-BA24-45B5-BA98-E3856AB1B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B8E0A46-1C17-4E94-841C-DFF819089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9F76B1-EB9A-4C6F-845C-0253FB1E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225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43DA2D-25ED-486C-9132-C35663274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ACA560-2E82-4461-92DC-08BFAC2D0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744CA0-DF55-4E26-AFC6-3E874E5BA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12ADF7-468C-4612-86E8-736B5508E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0F2741-37EB-4945-8258-8C66EBBB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86ABC1-8AD5-4F0A-9743-8C1BB064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364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085D7F-98CB-478B-9D0C-E0FBC4B18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A1F676-F833-42E8-B0C7-CFD152DD5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42455A-449C-4627-A589-7641EB73C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9B5802-A404-4030-B937-2EB9D539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C05922-A1F7-41AB-AC14-724D1832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75942B-7507-41F1-8E64-C5E6AC28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298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8DF834-0885-4D7B-8D9E-D53A375BE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C2C7B6-85E1-4350-A5F3-44020AB0A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64BC3F-C977-467C-9158-64E9EFC67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17F6-BF59-4783-9161-FBA31BC7E9F6}" type="datetimeFigureOut">
              <a:rPr lang="fr-CA" smtClean="0"/>
              <a:t>2019-08-27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6F7A9A-3EF6-44C3-9EB1-0AFA906C9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5A1936-AEEF-468E-BEF3-8E9BC484B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874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E8E9BEC-4A72-40E9-9B73-E34E71D31FDA}"/>
              </a:ext>
            </a:extLst>
          </p:cNvPr>
          <p:cNvSpPr/>
          <p:nvPr/>
        </p:nvSpPr>
        <p:spPr>
          <a:xfrm>
            <a:off x="4565974" y="380367"/>
            <a:ext cx="3790949" cy="1958616"/>
          </a:xfrm>
          <a:prstGeom prst="rect">
            <a:avLst/>
          </a:prstGeom>
          <a:solidFill>
            <a:srgbClr val="C4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B1CE783-09FF-4D12-8C69-AD2A24BB54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9" t="8864" r="8846" b="16964"/>
          <a:stretch/>
        </p:blipFill>
        <p:spPr>
          <a:xfrm>
            <a:off x="8773843" y="481392"/>
            <a:ext cx="3343276" cy="169545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7302362-17DD-479E-82CC-63BDCD7F8F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" r="6412" b="6325"/>
          <a:stretch/>
        </p:blipFill>
        <p:spPr>
          <a:xfrm>
            <a:off x="4807597" y="481392"/>
            <a:ext cx="3307703" cy="1690308"/>
          </a:xfrm>
          <a:prstGeom prst="rect">
            <a:avLst/>
          </a:prstGeom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2E8D9E2-72F5-408C-88C3-C20912DA63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3" t="8559" r="10144" b="17494"/>
          <a:stretch/>
        </p:blipFill>
        <p:spPr>
          <a:xfrm>
            <a:off x="429891" y="481391"/>
            <a:ext cx="3307703" cy="16903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07D0DA5-D230-4640-8A1D-A0894758FC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056" y="3244813"/>
            <a:ext cx="1922834" cy="3026503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7F11D3A5-C447-4751-AD5E-2CFC9603F1D0}"/>
              </a:ext>
            </a:extLst>
          </p:cNvPr>
          <p:cNvSpPr txBox="1"/>
          <p:nvPr/>
        </p:nvSpPr>
        <p:spPr>
          <a:xfrm>
            <a:off x="2955056" y="6141267"/>
            <a:ext cx="1922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Century Gothic" panose="020B0502020202020204" pitchFamily="34" charset="0"/>
              </a:rPr>
              <a:t>Goute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B2F7D7E-E2B9-4AE6-9E63-682598F96E5A}"/>
              </a:ext>
            </a:extLst>
          </p:cNvPr>
          <p:cNvSpPr txBox="1"/>
          <p:nvPr/>
        </p:nvSpPr>
        <p:spPr>
          <a:xfrm>
            <a:off x="8591555" y="2509422"/>
            <a:ext cx="3707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Century Gothic" panose="020B0502020202020204" pitchFamily="34" charset="0"/>
              </a:rPr>
              <a:t>Logo du regroupement sans </a:t>
            </a:r>
            <a:r>
              <a:rPr lang="fr-CA" sz="1400" i="1" dirty="0" err="1">
                <a:latin typeface="Century Gothic" panose="020B0502020202020204" pitchFamily="34" charset="0"/>
              </a:rPr>
              <a:t>tagline</a:t>
            </a:r>
            <a:endParaRPr lang="fr-CA" sz="1400" i="1" dirty="0">
              <a:latin typeface="Century Gothic" panose="020B0502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760932E-8D22-42A1-BD9B-4BC5022338F2}"/>
              </a:ext>
            </a:extLst>
          </p:cNvPr>
          <p:cNvSpPr txBox="1"/>
          <p:nvPr/>
        </p:nvSpPr>
        <p:spPr>
          <a:xfrm>
            <a:off x="4120478" y="2509422"/>
            <a:ext cx="4681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Century Gothic" panose="020B0502020202020204" pitchFamily="34" charset="0"/>
              </a:rPr>
              <a:t>Logo du regroupement avec </a:t>
            </a:r>
            <a:r>
              <a:rPr lang="fr-CA" sz="1400" i="1" dirty="0" err="1">
                <a:latin typeface="Century Gothic" panose="020B0502020202020204" pitchFamily="34" charset="0"/>
              </a:rPr>
              <a:t>tagline</a:t>
            </a:r>
            <a:r>
              <a:rPr lang="fr-CA" sz="1400" dirty="0">
                <a:latin typeface="Century Gothic" panose="020B0502020202020204" pitchFamily="34" charset="0"/>
              </a:rPr>
              <a:t> en blanc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2B1AEB0-3F37-4FC9-B6B1-5CA9316B1682}"/>
              </a:ext>
            </a:extLst>
          </p:cNvPr>
          <p:cNvSpPr/>
          <p:nvPr/>
        </p:nvSpPr>
        <p:spPr>
          <a:xfrm>
            <a:off x="6172200" y="3716187"/>
            <a:ext cx="1197969" cy="628650"/>
          </a:xfrm>
          <a:prstGeom prst="roundRect">
            <a:avLst/>
          </a:prstGeom>
          <a:solidFill>
            <a:srgbClr val="2E35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4B633437-35E5-4F77-92B0-1652F342AB0A}"/>
              </a:ext>
            </a:extLst>
          </p:cNvPr>
          <p:cNvSpPr/>
          <p:nvPr/>
        </p:nvSpPr>
        <p:spPr>
          <a:xfrm>
            <a:off x="6172198" y="4788066"/>
            <a:ext cx="1197969" cy="628650"/>
          </a:xfrm>
          <a:prstGeom prst="roundRect">
            <a:avLst/>
          </a:prstGeom>
          <a:solidFill>
            <a:srgbClr val="494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5819E57-8249-465C-9CAB-57EC0EF7ADCF}"/>
              </a:ext>
            </a:extLst>
          </p:cNvPr>
          <p:cNvSpPr/>
          <p:nvPr/>
        </p:nvSpPr>
        <p:spPr>
          <a:xfrm>
            <a:off x="6172198" y="5859945"/>
            <a:ext cx="1197969" cy="628650"/>
          </a:xfrm>
          <a:prstGeom prst="roundRect">
            <a:avLst/>
          </a:prstGeom>
          <a:solidFill>
            <a:srgbClr val="93D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732F3C6-52B0-4B36-985A-35AE90B4829F}"/>
              </a:ext>
            </a:extLst>
          </p:cNvPr>
          <p:cNvSpPr txBox="1"/>
          <p:nvPr/>
        </p:nvSpPr>
        <p:spPr>
          <a:xfrm>
            <a:off x="7622180" y="3553458"/>
            <a:ext cx="1769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latin typeface="Century Gothic" panose="020B0502020202020204" pitchFamily="34" charset="0"/>
              </a:rPr>
              <a:t>Bleu</a:t>
            </a:r>
            <a:r>
              <a:rPr lang="fr-CA" sz="1400" dirty="0">
                <a:latin typeface="Century Gothic" panose="020B0502020202020204" pitchFamily="34" charset="0"/>
              </a:rPr>
              <a:t>         #302C82</a:t>
            </a:r>
          </a:p>
          <a:p>
            <a:r>
              <a:rPr lang="fr-CA" sz="1400" dirty="0">
                <a:latin typeface="Century Gothic" panose="020B0502020202020204" pitchFamily="34" charset="0"/>
              </a:rPr>
              <a:t>R=46</a:t>
            </a:r>
          </a:p>
          <a:p>
            <a:r>
              <a:rPr lang="fr-CA" sz="1400" dirty="0">
                <a:latin typeface="Century Gothic" panose="020B0502020202020204" pitchFamily="34" charset="0"/>
              </a:rPr>
              <a:t>G=53</a:t>
            </a:r>
          </a:p>
          <a:p>
            <a:r>
              <a:rPr lang="fr-CA" sz="1400" dirty="0">
                <a:latin typeface="Century Gothic" panose="020B0502020202020204" pitchFamily="34" charset="0"/>
              </a:rPr>
              <a:t>B=142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11D7840-7075-47CF-8039-085D78B9C523}"/>
              </a:ext>
            </a:extLst>
          </p:cNvPr>
          <p:cNvSpPr txBox="1"/>
          <p:nvPr/>
        </p:nvSpPr>
        <p:spPr>
          <a:xfrm>
            <a:off x="7622180" y="4616567"/>
            <a:ext cx="19228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latin typeface="Century Gothic" panose="020B0502020202020204" pitchFamily="34" charset="0"/>
              </a:rPr>
              <a:t>Gris</a:t>
            </a:r>
            <a:r>
              <a:rPr lang="fr-CA" sz="1400" dirty="0">
                <a:latin typeface="Century Gothic" panose="020B0502020202020204" pitchFamily="34" charset="0"/>
              </a:rPr>
              <a:t>           #504C4C</a:t>
            </a:r>
          </a:p>
          <a:p>
            <a:r>
              <a:rPr lang="fr-CA" sz="1400" dirty="0">
                <a:latin typeface="Century Gothic" panose="020B0502020202020204" pitchFamily="34" charset="0"/>
              </a:rPr>
              <a:t>R=73</a:t>
            </a:r>
          </a:p>
          <a:p>
            <a:r>
              <a:rPr lang="fr-CA" sz="1400" dirty="0">
                <a:latin typeface="Century Gothic" panose="020B0502020202020204" pitchFamily="34" charset="0"/>
              </a:rPr>
              <a:t>G=74</a:t>
            </a:r>
          </a:p>
          <a:p>
            <a:r>
              <a:rPr lang="fr-CA" sz="1400" dirty="0">
                <a:latin typeface="Century Gothic" panose="020B0502020202020204" pitchFamily="34" charset="0"/>
              </a:rPr>
              <a:t>B=75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0723601-D6CC-4D15-A20E-E39C9CDFA69B}"/>
              </a:ext>
            </a:extLst>
          </p:cNvPr>
          <p:cNvSpPr txBox="1"/>
          <p:nvPr/>
        </p:nvSpPr>
        <p:spPr>
          <a:xfrm>
            <a:off x="359213" y="2492572"/>
            <a:ext cx="3449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Century Gothic" panose="020B0502020202020204" pitchFamily="34" charset="0"/>
              </a:rPr>
              <a:t>Logo du regroupement avec </a:t>
            </a:r>
            <a:r>
              <a:rPr lang="fr-CA" sz="1400" i="1" dirty="0" err="1">
                <a:latin typeface="Century Gothic" panose="020B0502020202020204" pitchFamily="34" charset="0"/>
              </a:rPr>
              <a:t>tagline</a:t>
            </a:r>
            <a:endParaRPr lang="fr-CA" sz="1400" dirty="0">
              <a:latin typeface="Century Gothic" panose="020B0502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60B749C-9628-4FD5-AFB0-990D38A0C3C3}"/>
              </a:ext>
            </a:extLst>
          </p:cNvPr>
          <p:cNvSpPr txBox="1"/>
          <p:nvPr/>
        </p:nvSpPr>
        <p:spPr>
          <a:xfrm>
            <a:off x="7622179" y="5679676"/>
            <a:ext cx="19228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b="1" dirty="0">
                <a:latin typeface="Century Gothic" panose="020B0502020202020204" pitchFamily="34" charset="0"/>
              </a:rPr>
              <a:t>Turquoise</a:t>
            </a:r>
            <a:r>
              <a:rPr lang="fr-CA" sz="1400" dirty="0">
                <a:latin typeface="Century Gothic" panose="020B0502020202020204" pitchFamily="34" charset="0"/>
              </a:rPr>
              <a:t>  #93D8E3</a:t>
            </a:r>
          </a:p>
          <a:p>
            <a:r>
              <a:rPr lang="fr-CA" sz="1400" dirty="0">
                <a:latin typeface="Century Gothic" panose="020B0502020202020204" pitchFamily="34" charset="0"/>
              </a:rPr>
              <a:t>R=147</a:t>
            </a:r>
          </a:p>
          <a:p>
            <a:r>
              <a:rPr lang="fr-CA" sz="1400" dirty="0">
                <a:latin typeface="Century Gothic" panose="020B0502020202020204" pitchFamily="34" charset="0"/>
              </a:rPr>
              <a:t>G=216</a:t>
            </a:r>
          </a:p>
          <a:p>
            <a:r>
              <a:rPr lang="fr-CA" sz="1400" dirty="0">
                <a:latin typeface="Century Gothic" panose="020B0502020202020204" pitchFamily="34" charset="0"/>
              </a:rPr>
              <a:t>B=227</a:t>
            </a:r>
          </a:p>
        </p:txBody>
      </p:sp>
    </p:spTree>
    <p:extLst>
      <p:ext uri="{BB962C8B-B14F-4D97-AF65-F5344CB8AC3E}">
        <p14:creationId xmlns:p14="http://schemas.microsoft.com/office/powerpoint/2010/main" val="1149087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Aida Minguez</dc:creator>
  <cp:lastModifiedBy>Aida Minguez</cp:lastModifiedBy>
  <cp:revision>3</cp:revision>
  <dcterms:created xsi:type="dcterms:W3CDTF">2019-08-27T12:22:46Z</dcterms:created>
  <dcterms:modified xsi:type="dcterms:W3CDTF">2019-08-27T12:44:25Z</dcterms:modified>
</cp:coreProperties>
</file>