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58E"/>
    <a:srgbClr val="C4C5C6"/>
    <a:srgbClr val="494A4B"/>
    <a:srgbClr val="93D8E3"/>
    <a:srgbClr val="49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D199F-404D-4311-8268-CD2609BC5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5D963E-92D9-47D3-A5F0-604148689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1CD4F5-6B70-4840-88E1-3FB74D59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A0AF3-D49A-4063-8D94-0FC73F9C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6AFBA9-43E1-4C5F-A981-695B2FCC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47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C2416-37B3-4561-B69E-433544A6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37A3FC-7531-4EBA-B4F9-6246F6DE1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587E8-0B8E-4590-B2A5-FA547F50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EC55C2-D273-4CDC-A8DB-022F9C39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4F2431-E09B-44E5-B82B-871165B5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964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B5EAAE-63F5-4FE3-A41B-931109047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0804A5-9E9E-4B97-81A4-69A3017F0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4E17D-1E63-473C-B9ED-1995D678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FD9694-D1D2-4FFC-B2AB-8BC803CC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12DF40-408C-451F-8CA1-0A7A84D9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54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9F9F3-B6D6-4CA3-95D9-141F1CC3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CBBF62-D965-4A98-B3F2-EE090AA9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CB7988-1517-4BF1-A719-BBB75FAF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18A098-AB06-4FBC-BBF2-4C04D89C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63A70-6DCE-4546-9227-7EC3CC5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755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C1B27-E25E-469B-8549-2662018F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4DEDD8-69D7-4DFC-9BFF-D3989D2E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659C0-F2EF-47C2-9600-93F6EC11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6E97A0-66AC-4844-AF02-A1597496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EC54DF-4B36-4280-AE25-DB4E53D6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38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CA7E3-BBD5-4F2A-A162-2441255F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43A0EB-B439-471C-8584-FCA3ECDFA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482D40-817E-4FF5-B669-9D1CE3A5F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B43230-9418-4502-B276-8B9FB454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33F4A5-C5B4-4F57-B393-38CCC470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1157A0-5F2E-40AA-9058-044C90DB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287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78F2C-7C75-40DD-9476-401AA18C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425350-FC90-40CA-AF44-C77F9203F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46359-C4A4-488D-80BB-BB14EDEC0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66AAC6-CA4C-4950-96F5-BDEFB422C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564E0A1-7C2F-42F5-8863-88FAEBBE6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FA652D-F3B3-4823-B287-94D68B6E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899F51-5320-4071-BD99-702AFBC2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E17611-FF74-43D2-AAC0-D42F0CEC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105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12560-DABA-4919-8E87-9079E098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DD95EF-8C9C-419F-9873-96B5595F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EDF941-ED32-4431-80D5-10CCAF40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7B8D4F-ED42-49E0-A417-9D9BDA8A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46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83E395-BA24-45B5-BA98-E3856AB1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8E0A46-1C17-4E94-841C-DFF81908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9F76B1-EB9A-4C6F-845C-0253FB1E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2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3DA2D-25ED-486C-9132-C35663274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ACA560-2E82-4461-92DC-08BFAC2D0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744CA0-DF55-4E26-AFC6-3E874E5BA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12ADF7-468C-4612-86E8-736B5508E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0F2741-37EB-4945-8258-8C66EBBB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86ABC1-8AD5-4F0A-9743-8C1BB064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364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085D7F-98CB-478B-9D0C-E0FBC4B1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A1F676-F833-42E8-B0C7-CFD152DD5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42455A-449C-4627-A589-7641EB73C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9B5802-A404-4030-B937-2EB9D539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C05922-A1F7-41AB-AC14-724D1832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75942B-7507-41F1-8E64-C5E6AC28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29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8DF834-0885-4D7B-8D9E-D53A375B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C2C7B6-85E1-4350-A5F3-44020AB0A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64BC3F-C977-467C-9158-64E9EFC67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17F6-BF59-4783-9161-FBA31BC7E9F6}" type="datetimeFigureOut">
              <a:rPr lang="fr-CA" smtClean="0"/>
              <a:t>2019-09-17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6F7A9A-3EF6-44C3-9EB1-0AFA906C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5A1936-AEEF-468E-BEF3-8E9BC484B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93F61-AD1A-4058-8128-E8346C7DEC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87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907D0DA5-D230-4640-8A1D-A0894758F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432" y="3718690"/>
            <a:ext cx="1612832" cy="253856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F11D3A5-C447-4751-AD5E-2CFC9603F1D0}"/>
              </a:ext>
            </a:extLst>
          </p:cNvPr>
          <p:cNvSpPr txBox="1"/>
          <p:nvPr/>
        </p:nvSpPr>
        <p:spPr>
          <a:xfrm>
            <a:off x="9795055" y="4215816"/>
            <a:ext cx="822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Goute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B1CE783-09FF-4D12-8C69-AD2A24BB54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t="8864" r="8846" b="16964"/>
          <a:stretch/>
        </p:blipFill>
        <p:spPr>
          <a:xfrm>
            <a:off x="550613" y="2950054"/>
            <a:ext cx="3343276" cy="16954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B2F7D7E-E2B9-4AE6-9E63-682598F96E5A}"/>
              </a:ext>
            </a:extLst>
          </p:cNvPr>
          <p:cNvSpPr txBox="1"/>
          <p:nvPr/>
        </p:nvSpPr>
        <p:spPr>
          <a:xfrm>
            <a:off x="340333" y="2630720"/>
            <a:ext cx="3707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Logo du regroupement sans </a:t>
            </a:r>
            <a:r>
              <a:rPr lang="fr-CA" sz="1200" i="1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endParaRPr lang="fr-CA" sz="1200" i="1" dirty="0">
              <a:solidFill>
                <a:srgbClr val="2E358E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E8E9BEC-4A72-40E9-9B73-E34E71D31FDA}"/>
              </a:ext>
            </a:extLst>
          </p:cNvPr>
          <p:cNvSpPr/>
          <p:nvPr/>
        </p:nvSpPr>
        <p:spPr>
          <a:xfrm>
            <a:off x="4731943" y="487059"/>
            <a:ext cx="3442996" cy="1726163"/>
          </a:xfrm>
          <a:prstGeom prst="rect">
            <a:avLst/>
          </a:prstGeom>
          <a:solidFill>
            <a:srgbClr val="C4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7302362-17DD-479E-82CC-63BDCD7F8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" r="6412" b="6325"/>
          <a:stretch/>
        </p:blipFill>
        <p:spPr>
          <a:xfrm>
            <a:off x="4790257" y="466786"/>
            <a:ext cx="3307703" cy="1690308"/>
          </a:xfrm>
          <a:prstGeom prst="rect">
            <a:avLst/>
          </a:prstGeom>
          <a:ln>
            <a:noFill/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760932E-8D22-42A1-BD9B-4BC5022338F2}"/>
              </a:ext>
            </a:extLst>
          </p:cNvPr>
          <p:cNvSpPr txBox="1"/>
          <p:nvPr/>
        </p:nvSpPr>
        <p:spPr>
          <a:xfrm>
            <a:off x="4109724" y="99709"/>
            <a:ext cx="4681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Logo du regroupement avec </a:t>
            </a:r>
            <a:r>
              <a:rPr lang="fr-CA" sz="1200" i="1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 en blanc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2E8D9E2-72F5-408C-88C3-C20912DA63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3" t="8559" r="10144" b="17494"/>
          <a:stretch/>
        </p:blipFill>
        <p:spPr>
          <a:xfrm>
            <a:off x="627154" y="483259"/>
            <a:ext cx="3307703" cy="169030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0723601-D6CC-4D15-A20E-E39C9CDFA69B}"/>
              </a:ext>
            </a:extLst>
          </p:cNvPr>
          <p:cNvSpPr txBox="1"/>
          <p:nvPr/>
        </p:nvSpPr>
        <p:spPr>
          <a:xfrm>
            <a:off x="524204" y="96033"/>
            <a:ext cx="3449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Logo du regroupement avec </a:t>
            </a:r>
            <a:r>
              <a:rPr lang="fr-CA" sz="1200" i="1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endParaRPr lang="fr-CA" sz="1200" dirty="0">
              <a:solidFill>
                <a:srgbClr val="2E358E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B48BD152-11A2-4D97-9E14-D02E3F01501D}"/>
              </a:ext>
            </a:extLst>
          </p:cNvPr>
          <p:cNvGrpSpPr/>
          <p:nvPr/>
        </p:nvGrpSpPr>
        <p:grpSpPr>
          <a:xfrm>
            <a:off x="9348399" y="484094"/>
            <a:ext cx="2226833" cy="3055172"/>
            <a:chOff x="9111727" y="2893807"/>
            <a:chExt cx="2226833" cy="305517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4E3C3DB-3D71-465E-8B8C-DB9DE82A953D}"/>
                </a:ext>
              </a:extLst>
            </p:cNvPr>
            <p:cNvSpPr/>
            <p:nvPr/>
          </p:nvSpPr>
          <p:spPr>
            <a:xfrm>
              <a:off x="9111727" y="2893807"/>
              <a:ext cx="2226833" cy="30551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3E163815-5F4F-4340-B237-BA381E4A321B}"/>
                </a:ext>
              </a:extLst>
            </p:cNvPr>
            <p:cNvGrpSpPr/>
            <p:nvPr/>
          </p:nvGrpSpPr>
          <p:grpSpPr>
            <a:xfrm>
              <a:off x="9285773" y="2998341"/>
              <a:ext cx="1769470" cy="954107"/>
              <a:chOff x="10038808" y="3525466"/>
              <a:chExt cx="1769470" cy="954107"/>
            </a:xfrm>
          </p:grpSpPr>
          <p:sp>
            <p:nvSpPr>
              <p:cNvPr id="17" name="Rectangle : coins arrondis 16">
                <a:extLst>
                  <a:ext uri="{FF2B5EF4-FFF2-40B4-BE49-F238E27FC236}">
                    <a16:creationId xmlns:a16="http://schemas.microsoft.com/office/drawing/2014/main" id="{A2B1AEB0-3F37-4FC9-B6B1-5CA9316B1682}"/>
                  </a:ext>
                </a:extLst>
              </p:cNvPr>
              <p:cNvSpPr/>
              <p:nvPr/>
            </p:nvSpPr>
            <p:spPr>
              <a:xfrm>
                <a:off x="11048106" y="3914106"/>
                <a:ext cx="578249" cy="364452"/>
              </a:xfrm>
              <a:prstGeom prst="roundRect">
                <a:avLst/>
              </a:prstGeom>
              <a:solidFill>
                <a:srgbClr val="2E35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dirty="0"/>
              </a:p>
            </p:txBody>
          </p: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5732F3C6-52B0-4B36-985A-35AE90B4829F}"/>
                  </a:ext>
                </a:extLst>
              </p:cNvPr>
              <p:cNvSpPr txBox="1"/>
              <p:nvPr/>
            </p:nvSpPr>
            <p:spPr>
              <a:xfrm>
                <a:off x="10038808" y="3525466"/>
                <a:ext cx="176947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400" dirty="0">
                    <a:latin typeface="Century Gothic" panose="020B0502020202020204" pitchFamily="34" charset="0"/>
                  </a:rPr>
                  <a:t>Bleu         #302C82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R=46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G=53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B=142</a:t>
                </a:r>
              </a:p>
            </p:txBody>
          </p: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30A38062-288B-4CBD-A8D7-22BD35ABB2A2}"/>
                </a:ext>
              </a:extLst>
            </p:cNvPr>
            <p:cNvGrpSpPr/>
            <p:nvPr/>
          </p:nvGrpSpPr>
          <p:grpSpPr>
            <a:xfrm>
              <a:off x="9285773" y="3932360"/>
              <a:ext cx="1922833" cy="954107"/>
              <a:chOff x="10038808" y="4588575"/>
              <a:chExt cx="1922833" cy="954107"/>
            </a:xfrm>
          </p:grpSpPr>
          <p:sp>
            <p:nvSpPr>
              <p:cNvPr id="18" name="Rectangle : coins arrondis 17">
                <a:extLst>
                  <a:ext uri="{FF2B5EF4-FFF2-40B4-BE49-F238E27FC236}">
                    <a16:creationId xmlns:a16="http://schemas.microsoft.com/office/drawing/2014/main" id="{4B633437-35E5-4F77-92B0-1652F342AB0A}"/>
                  </a:ext>
                </a:extLst>
              </p:cNvPr>
              <p:cNvSpPr/>
              <p:nvPr/>
            </p:nvSpPr>
            <p:spPr>
              <a:xfrm>
                <a:off x="11048104" y="4985985"/>
                <a:ext cx="578249" cy="364452"/>
              </a:xfrm>
              <a:prstGeom prst="roundRect">
                <a:avLst/>
              </a:prstGeom>
              <a:solidFill>
                <a:srgbClr val="494A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B11D7840-7075-47CF-8039-085D78B9C523}"/>
                  </a:ext>
                </a:extLst>
              </p:cNvPr>
              <p:cNvSpPr txBox="1"/>
              <p:nvPr/>
            </p:nvSpPr>
            <p:spPr>
              <a:xfrm>
                <a:off x="10038808" y="4588575"/>
                <a:ext cx="192283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400" dirty="0">
                    <a:latin typeface="Century Gothic" panose="020B0502020202020204" pitchFamily="34" charset="0"/>
                  </a:rPr>
                  <a:t>Gris           #504C4C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R=73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G=74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B=75</a:t>
                </a:r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DAC63730-566A-4510-8C60-8ABC43E0B017}"/>
                </a:ext>
              </a:extLst>
            </p:cNvPr>
            <p:cNvGrpSpPr/>
            <p:nvPr/>
          </p:nvGrpSpPr>
          <p:grpSpPr>
            <a:xfrm>
              <a:off x="9285773" y="4920164"/>
              <a:ext cx="1922833" cy="954107"/>
              <a:chOff x="10038807" y="5651684"/>
              <a:chExt cx="1922833" cy="954107"/>
            </a:xfrm>
          </p:grpSpPr>
          <p:sp>
            <p:nvSpPr>
              <p:cNvPr id="19" name="Rectangle : coins arrondis 18">
                <a:extLst>
                  <a:ext uri="{FF2B5EF4-FFF2-40B4-BE49-F238E27FC236}">
                    <a16:creationId xmlns:a16="http://schemas.microsoft.com/office/drawing/2014/main" id="{85819E57-8249-465C-9CAB-57EC0EF7ADCF}"/>
                  </a:ext>
                </a:extLst>
              </p:cNvPr>
              <p:cNvSpPr/>
              <p:nvPr/>
            </p:nvSpPr>
            <p:spPr>
              <a:xfrm>
                <a:off x="11048104" y="6057864"/>
                <a:ext cx="578249" cy="364452"/>
              </a:xfrm>
              <a:prstGeom prst="roundRect">
                <a:avLst/>
              </a:prstGeom>
              <a:solidFill>
                <a:srgbClr val="93D8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460B749C-9628-4FD5-AFB0-990D38A0C3C3}"/>
                  </a:ext>
                </a:extLst>
              </p:cNvPr>
              <p:cNvSpPr txBox="1"/>
              <p:nvPr/>
            </p:nvSpPr>
            <p:spPr>
              <a:xfrm>
                <a:off x="10038807" y="5651684"/>
                <a:ext cx="192283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400" dirty="0">
                    <a:latin typeface="Century Gothic" panose="020B0502020202020204" pitchFamily="34" charset="0"/>
                  </a:rPr>
                  <a:t>Turquoise  #93D8E3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R=147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G=216</a:t>
                </a:r>
              </a:p>
              <a:p>
                <a:r>
                  <a:rPr lang="fr-CA" sz="1400" dirty="0">
                    <a:latin typeface="Century Gothic" panose="020B0502020202020204" pitchFamily="34" charset="0"/>
                  </a:rPr>
                  <a:t>B=227</a:t>
                </a:r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EFFCE531-C8D8-4273-B7C3-2424434E36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" y="5148337"/>
            <a:ext cx="3300991" cy="1432563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6BC6F74D-4636-4CB1-B63F-5EA229453BE2}"/>
              </a:ext>
            </a:extLst>
          </p:cNvPr>
          <p:cNvSpPr txBox="1"/>
          <p:nvPr/>
        </p:nvSpPr>
        <p:spPr>
          <a:xfrm>
            <a:off x="297583" y="4965130"/>
            <a:ext cx="3707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Logo du regroupement sans </a:t>
            </a:r>
            <a:r>
              <a:rPr lang="fr-CA" sz="1200" i="1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r>
              <a:rPr lang="fr-CA" sz="1200" i="1" dirty="0">
                <a:solidFill>
                  <a:srgbClr val="2E358E"/>
                </a:solidFill>
                <a:latin typeface="Century Gothic" panose="020B0502020202020204" pitchFamily="34" charset="0"/>
              </a:rPr>
              <a:t> </a:t>
            </a:r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noir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553799-F245-47FF-9AE9-F3F7FD9EF609}"/>
              </a:ext>
            </a:extLst>
          </p:cNvPr>
          <p:cNvSpPr/>
          <p:nvPr/>
        </p:nvSpPr>
        <p:spPr>
          <a:xfrm>
            <a:off x="4731943" y="2918287"/>
            <a:ext cx="3442996" cy="1726163"/>
          </a:xfrm>
          <a:prstGeom prst="rect">
            <a:avLst/>
          </a:prstGeom>
          <a:solidFill>
            <a:srgbClr val="C4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A1BC2DF-00C1-4E3E-8ADA-E5D00FC3A5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69" y="3019418"/>
            <a:ext cx="3300991" cy="1432563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F4863DA8-1F51-436B-8063-6DC8CA15B59C}"/>
              </a:ext>
            </a:extLst>
          </p:cNvPr>
          <p:cNvSpPr txBox="1"/>
          <p:nvPr/>
        </p:nvSpPr>
        <p:spPr>
          <a:xfrm>
            <a:off x="4550487" y="2630720"/>
            <a:ext cx="3873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Logo du regroupement sans </a:t>
            </a:r>
            <a:r>
              <a:rPr lang="fr-CA" sz="1200" i="1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r>
              <a:rPr lang="fr-CA" sz="1200" i="1" dirty="0">
                <a:solidFill>
                  <a:srgbClr val="2E358E"/>
                </a:solidFill>
                <a:latin typeface="Century Gothic" panose="020B0502020202020204" pitchFamily="34" charset="0"/>
              </a:rPr>
              <a:t> </a:t>
            </a:r>
            <a:r>
              <a:rPr lang="fr-CA" sz="1200" dirty="0">
                <a:solidFill>
                  <a:srgbClr val="2E358E"/>
                </a:solidFill>
                <a:latin typeface="Century Gothic" panose="020B0502020202020204" pitchFamily="34" charset="0"/>
              </a:rPr>
              <a:t>blanc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DC47CE30-1ED5-473E-AF69-00C88711BA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16" y="6024283"/>
            <a:ext cx="5476488" cy="462578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0B5EE0A6-D7E7-437E-B42B-1E4CFDA6AE39}"/>
              </a:ext>
            </a:extLst>
          </p:cNvPr>
          <p:cNvSpPr txBox="1"/>
          <p:nvPr/>
        </p:nvSpPr>
        <p:spPr>
          <a:xfrm>
            <a:off x="4749720" y="5539005"/>
            <a:ext cx="844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err="1">
                <a:solidFill>
                  <a:srgbClr val="2E358E"/>
                </a:solidFill>
                <a:latin typeface="Century Gothic" panose="020B0502020202020204" pitchFamily="34" charset="0"/>
              </a:rPr>
              <a:t>Tagline</a:t>
            </a:r>
            <a:endParaRPr lang="fr-CA" sz="1200" dirty="0">
              <a:solidFill>
                <a:srgbClr val="2E358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87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Aida Minguez</dc:creator>
  <cp:lastModifiedBy>Aida Minguez</cp:lastModifiedBy>
  <cp:revision>9</cp:revision>
  <dcterms:created xsi:type="dcterms:W3CDTF">2019-08-27T12:22:46Z</dcterms:created>
  <dcterms:modified xsi:type="dcterms:W3CDTF">2019-09-17T13:45:17Z</dcterms:modified>
</cp:coreProperties>
</file>